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63" r:id="rId3"/>
    <p:sldId id="257" r:id="rId4"/>
    <p:sldId id="259" r:id="rId5"/>
    <p:sldId id="262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2534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96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14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37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65136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092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453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06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6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49928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21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3D02DC-A636-8147-9246-46553795E6FC}" type="datetimeFigureOut">
              <a:rPr lang="en-US" smtClean="0"/>
              <a:t>12/18/15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433575B-A4AB-F84B-B580-7C1B3553080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5688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2012-12002</a:t>
            </a:r>
          </a:p>
          <a:p>
            <a:r>
              <a:rPr lang="ko-KR" altLang="en-US" dirty="0" smtClean="0"/>
              <a:t>장지우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48353" y="261422"/>
            <a:ext cx="3669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2015</a:t>
            </a:r>
            <a:r>
              <a:rPr lang="ko-KR" altLang="en-US" dirty="0" smtClean="0"/>
              <a:t> </a:t>
            </a:r>
            <a:r>
              <a:rPr lang="en-US" altLang="ko-KR" dirty="0" smtClean="0"/>
              <a:t>2</a:t>
            </a:r>
            <a:r>
              <a:rPr lang="ko-KR" altLang="en-US" dirty="0" smtClean="0"/>
              <a:t>학기 인터페이스프로그래밍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890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47" y="657843"/>
            <a:ext cx="9511736" cy="5469824"/>
          </a:xfrm>
        </p:spPr>
      </p:pic>
    </p:spTree>
    <p:extLst>
      <p:ext uri="{BB962C8B-B14F-4D97-AF65-F5344CB8AC3E}">
        <p14:creationId xmlns:p14="http://schemas.microsoft.com/office/powerpoint/2010/main" val="335302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793" y="1986405"/>
            <a:ext cx="5481236" cy="4105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784" y="1986405"/>
            <a:ext cx="3336077" cy="18181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784" y="4025735"/>
            <a:ext cx="3306089" cy="206630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SNG(social Network Game)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422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SNG</a:t>
            </a:r>
            <a:r>
              <a:rPr lang="ko-KR" altLang="en-US" dirty="0" smtClean="0"/>
              <a:t>의 특징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주기적인 접속</a:t>
            </a:r>
          </a:p>
          <a:p>
            <a:endParaRPr lang="ko-KR" altLang="en-US" sz="2800" dirty="0"/>
          </a:p>
          <a:p>
            <a:r>
              <a:rPr lang="ko-KR" altLang="en-US" sz="2800" dirty="0" smtClean="0"/>
              <a:t>짧은 시간 접속</a:t>
            </a:r>
          </a:p>
          <a:p>
            <a:endParaRPr lang="ko-KR" altLang="en-US" sz="2800" dirty="0"/>
          </a:p>
          <a:p>
            <a:endParaRPr lang="ko-KR" altLang="en-US" sz="2800" dirty="0" smtClean="0"/>
          </a:p>
          <a:p>
            <a:r>
              <a:rPr lang="ko-KR" altLang="en-US" sz="2800" dirty="0" smtClean="0"/>
              <a:t>광고의 가능성이 높다</a:t>
            </a:r>
            <a:r>
              <a:rPr lang="en-US" altLang="ko-KR" sz="2800" dirty="0"/>
              <a:t>!</a:t>
            </a:r>
            <a:endParaRPr lang="ko-KR" altLang="en-US" sz="2800" dirty="0" smtClean="0"/>
          </a:p>
          <a:p>
            <a:endParaRPr lang="ko-KR" alt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343" y="647262"/>
            <a:ext cx="4247309" cy="28659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124" y="3890420"/>
            <a:ext cx="2643582" cy="2590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447" y="3887811"/>
            <a:ext cx="2590800" cy="259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71469" y="4481476"/>
            <a:ext cx="1389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dirty="0" smtClean="0"/>
              <a:t>=</a:t>
            </a:r>
            <a:endParaRPr lang="en-US" sz="9000" dirty="0"/>
          </a:p>
        </p:txBody>
      </p:sp>
    </p:spTree>
    <p:extLst>
      <p:ext uri="{BB962C8B-B14F-4D97-AF65-F5344CB8AC3E}">
        <p14:creationId xmlns:p14="http://schemas.microsoft.com/office/powerpoint/2010/main" val="60446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기존 이벤트의 문제점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절차들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,</a:t>
            </a:r>
            <a:r>
              <a:rPr lang="ko-KR" altLang="en-US" dirty="0" smtClean="0"/>
              <a:t> 이벤트 신청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복잡하다</a:t>
            </a:r>
            <a:r>
              <a:rPr lang="en-US" altLang="ko-KR" dirty="0" smtClean="0"/>
              <a:t>.</a:t>
            </a:r>
            <a:endParaRPr lang="ko-KR" altLang="en-US" dirty="0"/>
          </a:p>
          <a:p>
            <a:endParaRPr lang="ko-KR" altLang="en-US" dirty="0" smtClean="0"/>
          </a:p>
          <a:p>
            <a:r>
              <a:rPr lang="ko-KR" altLang="en-US" dirty="0" smtClean="0"/>
              <a:t>당첨결과를 확인하는 데에 시간이 너무 오래 걸린다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endParaRPr lang="ko-KR" altLang="en-US" dirty="0"/>
          </a:p>
          <a:p>
            <a:r>
              <a:rPr lang="ko-KR" altLang="en-US" dirty="0" smtClean="0"/>
              <a:t>지속적인 광고효과를 나타내기 힘들다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endParaRPr lang="ko-KR" altLang="en-US" dirty="0"/>
          </a:p>
          <a:p>
            <a:endParaRPr lang="ko-KR" altLang="en-US" dirty="0" smtClean="0"/>
          </a:p>
          <a:p>
            <a:endParaRPr lang="ko-KR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90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기존 앱의 문제점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884" y="1531916"/>
            <a:ext cx="4124594" cy="4514418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유저가 지속적으로 접속할 요인의 부재</a:t>
            </a:r>
          </a:p>
          <a:p>
            <a:endParaRPr lang="ko-KR" altLang="en-US" dirty="0"/>
          </a:p>
          <a:p>
            <a:r>
              <a:rPr lang="ko-KR" altLang="en-US" dirty="0" smtClean="0"/>
              <a:t>재미 요소의 부재</a:t>
            </a:r>
            <a:endParaRPr lang="ko-KR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280731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69</TotalTime>
  <Words>61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Gill Sans MT</vt:lpstr>
      <vt:lpstr>Impact</vt:lpstr>
      <vt:lpstr>Arial</vt:lpstr>
      <vt:lpstr>Badge</vt:lpstr>
      <vt:lpstr>Fairing</vt:lpstr>
      <vt:lpstr>PowerPoint Presentation</vt:lpstr>
      <vt:lpstr>SNG(social Network Game)</vt:lpstr>
      <vt:lpstr>SNG의 특징</vt:lpstr>
      <vt:lpstr>기존 이벤트의 문제점</vt:lpstr>
      <vt:lpstr>기존 앱의 문제점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Fairing</dc:title>
  <dc:creator>장지우</dc:creator>
  <cp:lastModifiedBy>장지우</cp:lastModifiedBy>
  <cp:revision>7</cp:revision>
  <dcterms:created xsi:type="dcterms:W3CDTF">2015-12-18T00:59:25Z</dcterms:created>
  <dcterms:modified xsi:type="dcterms:W3CDTF">2015-12-18T02:09:12Z</dcterms:modified>
</cp:coreProperties>
</file>

<file path=docProps/thumbnail.jpeg>
</file>